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2" d="100"/>
          <a:sy n="112" d="100"/>
        </p:scale>
        <p:origin x="3822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1/5/2022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1727533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Get Back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29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13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colt, 2 minis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18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4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tux, 1 50%, 1 left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paper (2NS + 10 open)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87CAB21-5B03-4511-A392-84989DDA43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771347"/>
            <a:ext cx="7025776" cy="448214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5A8DB45-023B-42FB-B29E-92E84C1510CC}"/>
              </a:ext>
            </a:extLst>
          </p:cNvPr>
          <p:cNvSpPr txBox="1"/>
          <p:nvPr/>
        </p:nvSpPr>
        <p:spPr>
          <a:xfrm>
            <a:off x="3760150" y="5093293"/>
            <a:ext cx="492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XX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Get Back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Get Back is a 29 round, 145 point, Comstock course of fire. There are 13 USPSA targets and 3 steel. The best 2 hits on cardboard will score, and steel must fall to score.</a:t>
            </a:r>
          </a:p>
          <a:p>
            <a:endParaRPr lang="en-US" dirty="0"/>
          </a:p>
          <a:p>
            <a:r>
              <a:rPr lang="en-US" dirty="0"/>
              <a:t>Handgun start position is both hands touching marks.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muzzle touching either mark,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the audible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1484</TotalTime>
  <Words>154</Words>
  <Application>Microsoft Office PowerPoint</Application>
  <PresentationFormat>Custom</PresentationFormat>
  <Paragraphs>23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2022-01-05T20:14:45Z</dcterms:modified>
  <cp:category>Shooting</cp:category>
</cp:coreProperties>
</file>

<file path=docProps/thumbnail.jpeg>
</file>